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4" r:id="rId2"/>
    <p:sldId id="256" r:id="rId3"/>
    <p:sldId id="257" r:id="rId4"/>
    <p:sldId id="258" r:id="rId5"/>
    <p:sldId id="259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12241623-A064-4BED-B073-BA4D6143340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7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6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2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2EB70D-CD01-44DA-83B3-8FEB3383D307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4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1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8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1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ED5DD0D6-7A82-473E-879B-C6ECD6CCCFE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41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D4605E03-BC17-41A7-854C-DFAB672737D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1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8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6474-10FE-43A2-B922-7A4405AA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2785"/>
            <a:ext cx="12192000" cy="1236216"/>
          </a:xfrm>
        </p:spPr>
        <p:txBody>
          <a:bodyPr>
            <a:normAutofit/>
          </a:bodyPr>
          <a:lstStyle/>
          <a:p>
            <a:r>
              <a:rPr lang="en-US" dirty="0"/>
              <a:t>I THINK YOU WOULD LIKE THIS …….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66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233">
        <p14:reveal/>
      </p:transition>
    </mc:Choice>
    <mc:Fallback>
      <p:transition spd="slow" advTm="223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02B69-1ABE-4282-9845-8C361B4F8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C053E-A39B-4BDE-AF85-E0A29A90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68" y="1956348"/>
            <a:ext cx="6871315" cy="2186393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ritannic Bold" panose="020B0903060703020204" pitchFamily="34" charset="0"/>
              </a:rPr>
              <a:t>HAPPY BIRTHDAY GOLI</a:t>
            </a:r>
            <a:endParaRPr lang="en-IN" sz="54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6BE96-D3E2-4D69-B9A6-56768253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0870" y="4243085"/>
            <a:ext cx="3247403" cy="390617"/>
          </a:xfrm>
        </p:spPr>
        <p:txBody>
          <a:bodyPr anchor="t">
            <a:normAutofit fontScale="62500" lnSpcReduction="20000"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MAY GOD BLESS YOU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55AE28-514B-4296-8817-506A80B448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33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071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830">
        <p15:prstTrans prst="peelOff"/>
      </p:transition>
    </mc:Choice>
    <mc:Fallback>
      <p:transition spd="slow" advTm="6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4"/>
        <p14:stopEvt time="6830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711A-71EC-4D80-A2CE-56563061C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9904" y="372863"/>
            <a:ext cx="4202096" cy="625875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8600" b="1" u="sng" dirty="0">
                <a:solidFill>
                  <a:srgbClr val="0070C0"/>
                </a:solidFill>
                <a:latin typeface="Britannic Bold" panose="020B0903060703020204" pitchFamily="34" charset="0"/>
              </a:rPr>
              <a:t>This </a:t>
            </a:r>
          </a:p>
          <a:p>
            <a:pPr algn="ctr"/>
            <a:r>
              <a:rPr lang="en-US" sz="8600" b="1" u="sng" dirty="0">
                <a:solidFill>
                  <a:srgbClr val="0070C0"/>
                </a:solidFill>
                <a:latin typeface="Britannic Bold" panose="020B0903060703020204" pitchFamily="34" charset="0"/>
              </a:rPr>
              <a:t>is </a:t>
            </a:r>
          </a:p>
          <a:p>
            <a:pPr algn="ctr"/>
            <a:r>
              <a:rPr lang="en-US" sz="8600" b="1" u="sng" dirty="0">
                <a:solidFill>
                  <a:srgbClr val="0070C0"/>
                </a:solidFill>
                <a:latin typeface="Britannic Bold" panose="020B0903060703020204" pitchFamily="34" charset="0"/>
              </a:rPr>
              <a:t>your </a:t>
            </a:r>
          </a:p>
          <a:p>
            <a:pPr algn="ctr"/>
            <a:r>
              <a:rPr lang="en-US" sz="8600" b="1" u="sng" dirty="0">
                <a:solidFill>
                  <a:srgbClr val="0070C0"/>
                </a:solidFill>
                <a:latin typeface="Britannic Bold" panose="020B0903060703020204" pitchFamily="34" charset="0"/>
              </a:rPr>
              <a:t>day </a:t>
            </a:r>
          </a:p>
          <a:p>
            <a:pPr algn="ctr"/>
            <a:r>
              <a:rPr lang="en-US" sz="8600" b="1" u="sng" dirty="0">
                <a:solidFill>
                  <a:srgbClr val="0070C0"/>
                </a:solidFill>
                <a:latin typeface="Britannic Bold" panose="020B0903060703020204" pitchFamily="34" charset="0"/>
              </a:rPr>
              <a:t>enjoy</a:t>
            </a:r>
            <a:endParaRPr lang="en-IN" b="1" u="sng" dirty="0">
              <a:solidFill>
                <a:srgbClr val="0070C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F4EF9-8C79-4489-A9A2-57B82C2C7B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107" y="-296270"/>
            <a:ext cx="8345010" cy="70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1CE28-C3C8-4FD7-BC20-CBEB1092B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70" y="2032010"/>
            <a:ext cx="4143449" cy="45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91513"/>
      </p:ext>
    </p:extLst>
  </p:cSld>
  <p:clrMapOvr>
    <a:masterClrMapping/>
  </p:clrMapOvr>
  <p:transition spd="slow" advTm="6349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5160-F8FC-4877-B032-922CB4CF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8" y="37603"/>
            <a:ext cx="10040645" cy="635651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YOU ARE MY CUTE LITTLE BROTHER 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EAF394-1C5E-49E2-963A-B7C93DEF6AB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673254"/>
            <a:ext cx="12192001" cy="618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E3515-FCC0-4C8D-B445-8B4DD4F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71" y="673254"/>
            <a:ext cx="4858916" cy="622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238">
        <p:dissolve/>
      </p:transition>
    </mc:Choice>
    <mc:Fallback>
      <p:transition spd="slow" advTm="8238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630C7-22A2-4F79-B454-7A8CE9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022" y="0"/>
            <a:ext cx="5226414" cy="6720396"/>
          </a:xfrm>
        </p:spPr>
        <p:txBody>
          <a:bodyPr/>
          <a:lstStyle/>
          <a:p>
            <a:pPr algn="ctr"/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YOU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ARE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MY BEST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BROTHER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IN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THE </a:t>
            </a:r>
            <a:b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lang="en-US" sz="6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WORLD</a:t>
            </a:r>
            <a:endParaRPr lang="en-IN" sz="6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6146" name="Picture 2" descr="Transparent earth GIF - Find on GIFER">
            <a:extLst>
              <a:ext uri="{FF2B5EF4-FFF2-40B4-BE49-F238E27FC236}">
                <a16:creationId xmlns:a16="http://schemas.microsoft.com/office/drawing/2014/main" id="{6C947144-782D-4D74-AB24-E2B7847DB69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xfrm>
            <a:off x="4313680" y="2452887"/>
            <a:ext cx="3206554" cy="253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4C4A-6006-440E-867D-47BFD65D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25" y="1210283"/>
            <a:ext cx="3881144" cy="40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9881">
        <p14:vortex dir="r"/>
      </p:transition>
    </mc:Choice>
    <mc:Fallback>
      <p:transition spd="slow" advTm="988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6FA1-CA01-4E81-8BA6-2DA47B60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GIF avengers elizabeth olsen jeremy renner - animated GIF on GIFER - by  Delanara">
            <a:extLst>
              <a:ext uri="{FF2B5EF4-FFF2-40B4-BE49-F238E27FC236}">
                <a16:creationId xmlns:a16="http://schemas.microsoft.com/office/drawing/2014/main" id="{07E55AD7-583E-4A45-8F83-C9F81660EF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92"/>
    </mc:Choice>
    <mc:Fallback>
      <p:transition advTm="49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4419-1200-4526-9EB6-8827261D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54749" cy="1828853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5400" u="sng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YOU ARE MY </a:t>
            </a:r>
            <a:br>
              <a:rPr lang="en-US" sz="5400" u="sng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US" sz="5400" u="sng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SUPER HERO</a:t>
            </a:r>
            <a:endParaRPr lang="en-IN" sz="5400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7174" name="Picture 6" descr="Download Free png Avengers Endgame PNG Image Transparent Background -  DLPNG.com">
            <a:extLst>
              <a:ext uri="{FF2B5EF4-FFF2-40B4-BE49-F238E27FC236}">
                <a16:creationId xmlns:a16="http://schemas.microsoft.com/office/drawing/2014/main" id="{ABA61944-9E48-40DB-BA27-076791BD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867" y="0"/>
            <a:ext cx="2588211" cy="275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6F51274-F81D-4943-9011-045C810D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21" y="988213"/>
            <a:ext cx="12192000" cy="58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aptain Marvel Transparent PNG | PNG Mart">
            <a:extLst>
              <a:ext uri="{FF2B5EF4-FFF2-40B4-BE49-F238E27FC236}">
                <a16:creationId xmlns:a16="http://schemas.microsoft.com/office/drawing/2014/main" id="{6F9AC740-B0D4-4DDA-B1F5-E3C913FF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9515" y="3740344"/>
            <a:ext cx="1526457" cy="302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4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8558">
        <p15:prstTrans prst="origami"/>
      </p:transition>
    </mc:Choice>
    <mc:Fallback>
      <p:transition spd="slow" advTm="855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002BADC-28A4-4645-88A6-430938BB9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34"/>
            <a:ext cx="12192000" cy="70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7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276">
        <p14:prism/>
      </p:transition>
    </mc:Choice>
    <mc:Fallback>
      <p:transition spd="slow" advTm="1276">
        <p:fade/>
      </p:transition>
    </mc:Fallback>
  </mc:AlternateContent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189</TotalTime>
  <Words>45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SemiBold</vt:lpstr>
      <vt:lpstr>Britannic Bold</vt:lpstr>
      <vt:lpstr>Calibri</vt:lpstr>
      <vt:lpstr>Century Schoolbook</vt:lpstr>
      <vt:lpstr>Corbel</vt:lpstr>
      <vt:lpstr>Feathered</vt:lpstr>
      <vt:lpstr>I THINK YOU WOULD LIKE THIS …….</vt:lpstr>
      <vt:lpstr>HAPPY BIRTHDAY GOLI</vt:lpstr>
      <vt:lpstr>PowerPoint Presentation</vt:lpstr>
      <vt:lpstr>YOU ARE MY CUTE LITTLE BROTHER </vt:lpstr>
      <vt:lpstr>YOU  ARE  MY BEST  BROTHER  IN  THE  WORLD</vt:lpstr>
      <vt:lpstr>PowerPoint Presentation</vt:lpstr>
      <vt:lpstr>YOU ARE MY  SUPER HERO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BIRTHDAY GOLI</dc:title>
  <dc:creator>deepaksgpn@gmail.com</dc:creator>
  <cp:lastModifiedBy>deepaksgpn@gmail.com</cp:lastModifiedBy>
  <cp:revision>15</cp:revision>
  <dcterms:created xsi:type="dcterms:W3CDTF">2020-11-17T07:24:30Z</dcterms:created>
  <dcterms:modified xsi:type="dcterms:W3CDTF">2020-11-17T10:33:41Z</dcterms:modified>
</cp:coreProperties>
</file>